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7" r:id="rId3"/>
    <p:sldId id="258" r:id="rId4"/>
    <p:sldId id="265" r:id="rId5"/>
    <p:sldId id="261" r:id="rId6"/>
    <p:sldId id="262" r:id="rId7"/>
    <p:sldId id="263" r:id="rId8"/>
    <p:sldId id="264" r:id="rId9"/>
    <p:sldId id="266" r:id="rId10"/>
    <p:sldId id="267" r:id="rId11"/>
    <p:sldId id="272" r:id="rId12"/>
    <p:sldId id="268" r:id="rId13"/>
    <p:sldId id="271" r:id="rId14"/>
    <p:sldId id="270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863302"/>
          </a:xfrm>
        </p:spPr>
        <p:txBody>
          <a:bodyPr/>
          <a:lstStyle/>
          <a:p>
            <a:r>
              <a:rPr lang="ru-RU" dirty="0"/>
              <a:t>Западающие задания обучающихся по географии при сдаче ОГЭ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6" y="5445224"/>
            <a:ext cx="5711824" cy="898426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Презентацию подготовила: учитель географии МОУ «Турочакская СОШ им. Я.И. </a:t>
            </a:r>
            <a:r>
              <a:rPr lang="ru-RU" dirty="0" err="1"/>
              <a:t>Баляева</a:t>
            </a:r>
            <a:r>
              <a:rPr lang="ru-RU" dirty="0"/>
              <a:t>»</a:t>
            </a:r>
          </a:p>
          <a:p>
            <a:pPr algn="r"/>
            <a:r>
              <a:rPr lang="ru-RU" dirty="0" err="1"/>
              <a:t>Акпыжаева</a:t>
            </a:r>
            <a:r>
              <a:rPr lang="ru-RU" dirty="0"/>
              <a:t> М.М.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r="5586"/>
          <a:stretch>
            <a:fillRect/>
          </a:stretch>
        </p:blipFill>
        <p:spPr bwMode="auto">
          <a:xfrm>
            <a:off x="1508126" y="1143000"/>
            <a:ext cx="5440138" cy="408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21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00459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097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764704"/>
          </a:xfrm>
        </p:spPr>
        <p:txBody>
          <a:bodyPr/>
          <a:lstStyle/>
          <a:p>
            <a:r>
              <a:rPr lang="ru-RU" dirty="0"/>
              <a:t>Как избежать ошибок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8092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597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/>
          <a:lstStyle/>
          <a:p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r>
              <a:rPr lang="ru-RU" sz="3200" b="1" dirty="0"/>
              <a:t>Перечитывать задание перед ответом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Типичные ошибки ученики допускают в спешке и по невнимательности. Например, в задании 26 требуется перечислить породы, начиная от более древних, а обучающийся указывает в обратном порядке.</a:t>
            </a:r>
          </a:p>
          <a:p>
            <a:r>
              <a:rPr lang="ru-RU" sz="2800" dirty="0"/>
              <a:t> Другой случай: в задании 24 ученик прекрасно понимает, что первыми Новый год встречают жители Чукотки и Камчатки, а в ответе всё перепутает. </a:t>
            </a:r>
            <a:r>
              <a:rPr lang="ru-RU" sz="2800" u="sng" dirty="0"/>
              <a:t>Поэтому задание следует читать внимательно и перечитывать его снова перед тем, как записать ответ.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848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Давать полный, развёрнутый ответ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задании 20 требуется показать, что ученик умеет читать карту.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Здесь нужно не полениться и описать каждый из приведённых участков, иначе ответ будет неполным.</a:t>
            </a:r>
          </a:p>
        </p:txBody>
      </p:sp>
    </p:spTree>
    <p:extLst>
      <p:ext uri="{BB962C8B-B14F-4D97-AF65-F5344CB8AC3E}">
        <p14:creationId xmlns:p14="http://schemas.microsoft.com/office/powerpoint/2010/main" val="452274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836712"/>
          </a:xfrm>
        </p:spPr>
        <p:txBody>
          <a:bodyPr/>
          <a:lstStyle/>
          <a:p>
            <a:r>
              <a:rPr lang="ru-RU" sz="4800" dirty="0"/>
              <a:t>Что нужно запомнить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Физическую и административную карту мира нужно изучить заранее — на экзамене времени на долгие поиски рек и городов не будет.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Вместо учебника лучше сразу взяться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варианты. Полезно выполнять и задания прошлых лет, чтобы запомнить расположение географических объектов.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Подготовиться к экзамену самостоятельно можно с помощью сайта ФИПИ и трёх атласов: за 7, 8 и 9 класс. Для этого нужно изучить кодификатор и спецификацию ОГЭ по географии, а также внимательно прочитать критерии оценивания и примеры правильных ответов.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Опытный преподаватель научит действовать по алгоритму и подскажет, в каком атласе искать информацию к каждому заданию.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Если ученик не знаком с географией России, лучше сосредоточиться на заданиях 8–21, не требующих знаний карты.</a:t>
            </a:r>
          </a:p>
        </p:txBody>
      </p:sp>
    </p:spTree>
    <p:extLst>
      <p:ext uri="{BB962C8B-B14F-4D97-AF65-F5344CB8AC3E}">
        <p14:creationId xmlns:p14="http://schemas.microsoft.com/office/powerpoint/2010/main" val="3882883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999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733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418058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904656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в формате ОГЭ (ГИА) по географии учащиеся сдают уже в течение нескольких лет.          Для обучающихся и их родителей в сентябре проводится совместное родительское собрание, на котором получают информацию об организации и проведении ОГЭ по всем предметам в 9 классе и то, как необходимо к экзаменам подготовиться, чтобы получить высокий результат, набрать максимальное количество баллов. Сообщаем о результатах сдачи экзамена за предыдущие годы.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же собрании знакомим родителей с нормативно - правовыми документами, со структурой экзамена, теми изменениями, которые возможно произошли в этом учебном году, с порядком проведения экзамена, системой оценивания.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и хорошая подготовка по программе предмета, к сожалению, не гарантирует успех на экзамене. Ученику нужно получить не только практические навыки выполнения тестовых заданий, но и уметь проанализировать свои ошибки. Нужно знать структурные особенности тестов, познакомиться с возможными формулировками вопросов, научиться распределять время на выполнение заданий, понять, за что могут быть снижены баллы. </a:t>
            </a:r>
          </a:p>
        </p:txBody>
      </p:sp>
    </p:spTree>
    <p:extLst>
      <p:ext uri="{BB962C8B-B14F-4D97-AF65-F5344CB8AC3E}">
        <p14:creationId xmlns:p14="http://schemas.microsoft.com/office/powerpoint/2010/main" val="4278217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366" y="116632"/>
            <a:ext cx="869911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успешной сдачи экзаменов девятиклассникам необходима определённая система подготовки, которую организую с октября месяца.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разработан маршрут повторения учебного материала, начиная с учебного материала 6 класса. Обозначаем время проведения консультаций. Составляю список учета посещения занятий учащимися, со второй половины октября раздаю экзаменационные работы с указанием заданий, которые подлежит выполнить. При проверке работ учитываю, насколько усвоен у каждого учащегося, тот или иной материал из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КИМов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дает возможность организовывать или индивидуальную работу, или работу в группах на запланированных консультациях.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 давно доказали, что люди лучше всего усваивают то, что обсуждают с другими, а лучше всего помнят то, что объясняют другим. Поэтому в группе выполняют задания по блокам, сравнивают решения между собой, а затем с ответами учителя. Или же, индивидуально получают варианты тестовых заданий и выполняют только те, в которых были допущены ошибки. </a:t>
            </a:r>
          </a:p>
        </p:txBody>
      </p:sp>
    </p:spTree>
    <p:extLst>
      <p:ext uri="{BB962C8B-B14F-4D97-AF65-F5344CB8AC3E}">
        <p14:creationId xmlns:p14="http://schemas.microsoft.com/office/powerpoint/2010/main" val="2035298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Типы заданий, вызывающих затруднения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Чтение профиля</a:t>
            </a:r>
          </a:p>
          <a:p>
            <a:r>
              <a:rPr lang="ru-RU" dirty="0"/>
              <a:t>2.  Вычисление процентов</a:t>
            </a:r>
          </a:p>
          <a:p>
            <a:r>
              <a:rPr lang="ru-RU" dirty="0"/>
              <a:t>3.  Полное объяснение при ответе на задание, требующее развернутого ответа.</a:t>
            </a:r>
          </a:p>
          <a:p>
            <a:r>
              <a:rPr lang="ru-RU" dirty="0"/>
              <a:t>4. Недостаточное знание географической карты.</a:t>
            </a:r>
          </a:p>
          <a:p>
            <a:r>
              <a:rPr lang="ru-RU" dirty="0"/>
              <a:t>5. Невнимательное, неосмысленное чтение текста (чаще всего, не понимают содержание  прочитанного ими текста). </a:t>
            </a:r>
          </a:p>
          <a:p>
            <a:r>
              <a:rPr lang="ru-RU" dirty="0"/>
              <a:t>6. Чтение климатограммы.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1601204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r>
              <a:rPr lang="ru-RU" sz="2800" dirty="0"/>
              <a:t>Описание заданий, вызывающие затруднения у обучающихся. Пути их решения.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71731"/>
            <a:ext cx="8136904" cy="484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710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16" y="260648"/>
            <a:ext cx="8456940" cy="621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83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658"/>
            <a:ext cx="8280920" cy="621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24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42493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014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658"/>
            <a:ext cx="8280920" cy="621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853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102</TotalTime>
  <Words>603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Courier New</vt:lpstr>
      <vt:lpstr>Palatino Linotype</vt:lpstr>
      <vt:lpstr>Times New Roman</vt:lpstr>
      <vt:lpstr>Исполнительная</vt:lpstr>
      <vt:lpstr>Западающие задания обучающихся по географии при сдаче ОГЭ</vt:lpstr>
      <vt:lpstr>Введение</vt:lpstr>
      <vt:lpstr>Презентация PowerPoint</vt:lpstr>
      <vt:lpstr>Типы заданий, вызывающих затруднения</vt:lpstr>
      <vt:lpstr>Описание заданий, вызывающие затруднения у обучающихся. Пути их решения.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избежать ошибок</vt:lpstr>
      <vt:lpstr>         Перечитывать задание перед ответом </vt:lpstr>
      <vt:lpstr>Давать полный, развёрнутый ответ</vt:lpstr>
      <vt:lpstr>Что нужно запомнить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Западающие задания обучающихся по географии при сдаче ОГЭ</dc:title>
  <dc:creator>Марина</dc:creator>
  <cp:lastModifiedBy>Пользователь Windows</cp:lastModifiedBy>
  <cp:revision>12</cp:revision>
  <dcterms:created xsi:type="dcterms:W3CDTF">2020-08-19T06:25:30Z</dcterms:created>
  <dcterms:modified xsi:type="dcterms:W3CDTF">2020-08-19T08:41:33Z</dcterms:modified>
</cp:coreProperties>
</file>